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0" r:id="rId10"/>
    <p:sldId id="264" r:id="rId11"/>
    <p:sldId id="268" r:id="rId12"/>
    <p:sldId id="265" r:id="rId13"/>
    <p:sldId id="266" r:id="rId14"/>
    <p:sldId id="267" r:id="rId15"/>
    <p:sldId id="269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E93DB-B9AF-4F99-8E41-5F7B5823996B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8AC9C22-AB05-4131-8D3A-29789BA811B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E93DB-B9AF-4F99-8E41-5F7B5823996B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C9C22-AB05-4131-8D3A-29789BA811B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18AC9C22-AB05-4131-8D3A-29789BA811B6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E93DB-B9AF-4F99-8E41-5F7B5823996B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E93DB-B9AF-4F99-8E41-5F7B5823996B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18AC9C22-AB05-4131-8D3A-29789BA811B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E93DB-B9AF-4F99-8E41-5F7B5823996B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8AC9C22-AB05-4131-8D3A-29789BA811B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390E93DB-B9AF-4F99-8E41-5F7B5823996B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C9C22-AB05-4131-8D3A-29789BA811B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E93DB-B9AF-4F99-8E41-5F7B5823996B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18AC9C22-AB05-4131-8D3A-29789BA811B6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E93DB-B9AF-4F99-8E41-5F7B5823996B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18AC9C22-AB05-4131-8D3A-29789BA811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E93DB-B9AF-4F99-8E41-5F7B5823996B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8AC9C22-AB05-4131-8D3A-29789BA811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8AC9C22-AB05-4131-8D3A-29789BA811B6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E93DB-B9AF-4F99-8E41-5F7B5823996B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18AC9C22-AB05-4131-8D3A-29789BA811B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390E93DB-B9AF-4F99-8E41-5F7B5823996B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390E93DB-B9AF-4F99-8E41-5F7B5823996B}" type="datetimeFigureOut">
              <a:rPr lang="en-US" smtClean="0"/>
              <a:t>1/27/2016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8AC9C22-AB05-4131-8D3A-29789BA811B6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youtube.com/watch?v=lvZCDfhoNxA&amp;safety_mode=true&amp;persist_safety_mode=1&amp;safe=active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americanhistory.about.com/od/worldwarii/a/ddayquotes.ht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8 Day 7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War in Europe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19340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Movie Clip and Reading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97552"/>
          </a:xfrm>
        </p:spPr>
        <p:txBody>
          <a:bodyPr/>
          <a:lstStyle/>
          <a:p>
            <a:r>
              <a:rPr lang="en-US" dirty="0" smtClean="0"/>
              <a:t>As you watch </a:t>
            </a:r>
            <a:r>
              <a:rPr lang="en-US" dirty="0" smtClean="0">
                <a:hlinkClick r:id="rId2"/>
              </a:rPr>
              <a:t>this clip</a:t>
            </a:r>
            <a:r>
              <a:rPr lang="en-US" dirty="0" smtClean="0"/>
              <a:t> be sure to take notes on key ideas about the invasion.</a:t>
            </a:r>
          </a:p>
          <a:p>
            <a:endParaRPr lang="en-US" dirty="0"/>
          </a:p>
          <a:p>
            <a:r>
              <a:rPr lang="en-US" dirty="0" smtClean="0"/>
              <a:t>When the video is over you need to open your books and read the section titled “The D-Day Invasion” (</a:t>
            </a:r>
            <a:r>
              <a:rPr lang="en-US" dirty="0" err="1" smtClean="0"/>
              <a:t>pgs</a:t>
            </a:r>
            <a:r>
              <a:rPr lang="en-US" dirty="0" smtClean="0"/>
              <a:t> – 305-307)</a:t>
            </a:r>
          </a:p>
          <a:p>
            <a:endParaRPr lang="en-US" dirty="0"/>
          </a:p>
          <a:p>
            <a:r>
              <a:rPr lang="en-US" dirty="0" smtClean="0"/>
              <a:t>As you read create 5 cause and effect charts that highlight key events from D-Day.</a:t>
            </a:r>
          </a:p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85800" y="5638800"/>
            <a:ext cx="17526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Cause</a:t>
            </a:r>
            <a:endParaRPr lang="en-US" dirty="0"/>
          </a:p>
        </p:txBody>
      </p:sp>
      <p:sp>
        <p:nvSpPr>
          <p:cNvPr id="8" name="Right Arrow 7"/>
          <p:cNvSpPr/>
          <p:nvPr/>
        </p:nvSpPr>
        <p:spPr>
          <a:xfrm>
            <a:off x="2971800" y="5787159"/>
            <a:ext cx="7620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5666509"/>
            <a:ext cx="1762125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267199" y="5758934"/>
            <a:ext cx="1762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Effect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72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197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51558"/>
            <a:ext cx="7770536" cy="5592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547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180975"/>
            <a:ext cx="8658225" cy="649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197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799"/>
            <a:ext cx="7848600" cy="624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197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1000"/>
            <a:ext cx="8330904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197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232648" cy="4492752"/>
          </a:xfrm>
        </p:spPr>
        <p:txBody>
          <a:bodyPr>
            <a:normAutofit/>
          </a:bodyPr>
          <a:lstStyle/>
          <a:p>
            <a:r>
              <a:rPr lang="en-US" dirty="0" smtClean="0"/>
              <a:t>#1 – Starting on </a:t>
            </a:r>
            <a:r>
              <a:rPr lang="en-US" dirty="0" err="1" smtClean="0"/>
              <a:t>pg</a:t>
            </a:r>
            <a:r>
              <a:rPr lang="en-US" dirty="0" smtClean="0"/>
              <a:t> 305-307 you will read about he D- Day invasion</a:t>
            </a:r>
          </a:p>
          <a:p>
            <a:endParaRPr lang="en-US" dirty="0"/>
          </a:p>
          <a:p>
            <a:r>
              <a:rPr lang="en-US" dirty="0" smtClean="0"/>
              <a:t>#2 – Create Cause and Effect Charts for D- Day invasion.  Each subtitle should have at least 3</a:t>
            </a:r>
          </a:p>
          <a:p>
            <a:endParaRPr lang="en-US" dirty="0"/>
          </a:p>
          <a:p>
            <a:r>
              <a:rPr lang="en-US" dirty="0" smtClean="0"/>
              <a:t>#3 – E.g. 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638800" y="4038600"/>
            <a:ext cx="2209800" cy="1295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235036" y="5234832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362200" y="4038600"/>
            <a:ext cx="24730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Tehran Conference is held. Stalin, Churchill and Roosevelt meet to plan an invasion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486400" y="4038600"/>
            <a:ext cx="274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D-Day is planned and Roosevelt pick Eisenhower to lead it</a:t>
            </a:r>
            <a:endParaRPr lang="en-US" dirty="0"/>
          </a:p>
        </p:txBody>
      </p:sp>
      <p:sp>
        <p:nvSpPr>
          <p:cNvPr id="11" name="Right Arrow 10"/>
          <p:cNvSpPr/>
          <p:nvPr/>
        </p:nvSpPr>
        <p:spPr>
          <a:xfrm>
            <a:off x="4953000" y="4343400"/>
            <a:ext cx="304800" cy="2953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6741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Analyze this Primary 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Our </a:t>
            </a:r>
            <a:r>
              <a:rPr lang="en-US" dirty="0"/>
              <a:t>task will not be an easy one. Your enemy is well trained, well equipped, and battle-hardened. He will fight savagely....The free men of the world are marching together to victory. I have full confidence in your courage, devotion to duty, and skill in battle. We will accept nothing less than full victory." </a:t>
            </a:r>
            <a:r>
              <a:rPr lang="en-US" dirty="0" smtClean="0"/>
              <a:t>–</a:t>
            </a:r>
          </a:p>
          <a:p>
            <a:endParaRPr lang="en-US" dirty="0"/>
          </a:p>
          <a:p>
            <a:pPr marL="0" indent="0" algn="r">
              <a:buNone/>
            </a:pPr>
            <a:r>
              <a:rPr lang="en-US" dirty="0" smtClean="0"/>
              <a:t> </a:t>
            </a:r>
            <a:r>
              <a:rPr lang="en-US" dirty="0"/>
              <a:t>Part of Gen. </a:t>
            </a:r>
            <a:r>
              <a:rPr lang="en-US" dirty="0">
                <a:hlinkClick r:id="rId2"/>
              </a:rPr>
              <a:t>Dwight D. Eisenhower's speech</a:t>
            </a:r>
            <a:r>
              <a:rPr lang="en-US" dirty="0"/>
              <a:t> to troops on June 6, 1944.</a:t>
            </a:r>
          </a:p>
        </p:txBody>
      </p:sp>
    </p:spTree>
    <p:extLst>
      <p:ext uri="{BB962C8B-B14F-4D97-AF65-F5344CB8AC3E}">
        <p14:creationId xmlns:p14="http://schemas.microsoft.com/office/powerpoint/2010/main" val="297935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Important to Know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U.S. is fighting in Asia and Europe</a:t>
            </a:r>
          </a:p>
          <a:p>
            <a:endParaRPr lang="en-US" dirty="0"/>
          </a:p>
          <a:p>
            <a:r>
              <a:rPr lang="en-US" dirty="0" smtClean="0"/>
              <a:t>Hitler uses strategy called “Blitzkrieg”  </a:t>
            </a:r>
          </a:p>
          <a:p>
            <a:endParaRPr lang="en-US" dirty="0"/>
          </a:p>
          <a:p>
            <a:r>
              <a:rPr lang="en-US" dirty="0" smtClean="0"/>
              <a:t>Within a few months Hitler controls basically all of Europe</a:t>
            </a:r>
          </a:p>
          <a:p>
            <a:endParaRPr lang="en-US" dirty="0"/>
          </a:p>
          <a:p>
            <a:r>
              <a:rPr lang="en-US" dirty="0" smtClean="0"/>
              <a:t>The Allies (U.S., Great Britain, France and Russia) still trying to stop Hitler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7227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Height of Hitler’s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996961"/>
            <a:ext cx="8001000" cy="5861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335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Allied Response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Russia and Germany fighting in Russia</a:t>
            </a:r>
          </a:p>
          <a:p>
            <a:endParaRPr lang="en-US" dirty="0"/>
          </a:p>
          <a:p>
            <a:r>
              <a:rPr lang="en-US" dirty="0" smtClean="0"/>
              <a:t>US/Britain decide to attack Northern Africa first</a:t>
            </a:r>
          </a:p>
          <a:p>
            <a:endParaRPr lang="en-US" dirty="0"/>
          </a:p>
          <a:p>
            <a:r>
              <a:rPr lang="en-US" dirty="0" smtClean="0"/>
              <a:t>This gives the US experience and helps secure the Suez Canal</a:t>
            </a:r>
          </a:p>
          <a:p>
            <a:endParaRPr lang="en-US" dirty="0"/>
          </a:p>
          <a:p>
            <a:r>
              <a:rPr lang="en-US" dirty="0" smtClean="0"/>
              <a:t>***Why do you think Suez is important?*****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491" y="1440873"/>
            <a:ext cx="4277748" cy="4045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7800"/>
            <a:ext cx="4007104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8147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400"/>
          </a:xfrm>
        </p:spPr>
        <p:txBody>
          <a:bodyPr>
            <a:normAutofit fontScale="90000"/>
          </a:bodyPr>
          <a:lstStyle/>
          <a:p>
            <a:r>
              <a:rPr lang="en-US" sz="3100" dirty="0" smtClean="0"/>
              <a:t>Turning Point of the War -The </a:t>
            </a:r>
            <a:r>
              <a:rPr lang="en-US" sz="3100" dirty="0"/>
              <a:t>Battle of Stalingrad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5029200"/>
          </a:xfrm>
        </p:spPr>
        <p:txBody>
          <a:bodyPr>
            <a:normAutofit lnSpcReduction="10000"/>
          </a:bodyPr>
          <a:lstStyle/>
          <a:p>
            <a:endParaRPr lang="en-US" dirty="0"/>
          </a:p>
          <a:p>
            <a:r>
              <a:rPr lang="en-US" dirty="0" smtClean="0"/>
              <a:t>Hitler attacks Stalingrad – a key city for resources in the Russian South</a:t>
            </a:r>
          </a:p>
          <a:p>
            <a:endParaRPr lang="en-US" dirty="0"/>
          </a:p>
          <a:p>
            <a:r>
              <a:rPr lang="en-US" dirty="0" smtClean="0"/>
              <a:t>Stalin orders troops to keep city at all costs </a:t>
            </a:r>
          </a:p>
          <a:p>
            <a:endParaRPr lang="en-US" dirty="0" smtClean="0"/>
          </a:p>
          <a:p>
            <a:r>
              <a:rPr lang="en-US" dirty="0" smtClean="0"/>
              <a:t>Roughly 1 million die</a:t>
            </a:r>
          </a:p>
          <a:p>
            <a:endParaRPr lang="en-US" dirty="0"/>
          </a:p>
          <a:p>
            <a:r>
              <a:rPr lang="en-US" dirty="0" smtClean="0"/>
              <a:t>First time Blitzkrieg is stopped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524000"/>
            <a:ext cx="4503293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620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Tehran Conference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50292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Meeting of Allies</a:t>
            </a:r>
          </a:p>
          <a:p>
            <a:endParaRPr lang="en-US" dirty="0"/>
          </a:p>
          <a:p>
            <a:r>
              <a:rPr lang="en-US" dirty="0" smtClean="0"/>
              <a:t>1943 – Stalin agrees full scale attack from west if US /GB attack from the east</a:t>
            </a:r>
          </a:p>
          <a:p>
            <a:endParaRPr lang="en-US" dirty="0"/>
          </a:p>
          <a:p>
            <a:r>
              <a:rPr lang="en-US" dirty="0" smtClean="0"/>
              <a:t>USSR and US agree to split Germany after the war </a:t>
            </a:r>
          </a:p>
          <a:p>
            <a:endParaRPr lang="en-US" dirty="0"/>
          </a:p>
          <a:p>
            <a:r>
              <a:rPr lang="en-US" dirty="0" smtClean="0"/>
              <a:t>USSR agrees to aid US w/Japan once Germany is finished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895" y="1524000"/>
            <a:ext cx="466725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00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D-Day – Operation Overlord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US and Great Britain plan full scale invasion of France</a:t>
            </a:r>
          </a:p>
          <a:p>
            <a:endParaRPr lang="en-US" dirty="0"/>
          </a:p>
          <a:p>
            <a:r>
              <a:rPr lang="en-US" dirty="0" smtClean="0"/>
              <a:t>Would force Germany to fight a 2 front war</a:t>
            </a:r>
          </a:p>
          <a:p>
            <a:endParaRPr lang="en-US" dirty="0"/>
          </a:p>
          <a:p>
            <a:r>
              <a:rPr lang="en-US" dirty="0" smtClean="0"/>
              <a:t>If successful, Germany would begin to feel the squeeze.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8" y="1371600"/>
            <a:ext cx="4408967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866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533400"/>
            <a:ext cx="8637251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108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71</TotalTime>
  <Words>428</Words>
  <Application>Microsoft Office PowerPoint</Application>
  <PresentationFormat>On-screen Show (4:3)</PresentationFormat>
  <Paragraphs>62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Georgia</vt:lpstr>
      <vt:lpstr>Wingdings</vt:lpstr>
      <vt:lpstr>Wingdings 2</vt:lpstr>
      <vt:lpstr>Civic</vt:lpstr>
      <vt:lpstr>The War in Europe</vt:lpstr>
      <vt:lpstr>Analyze this Primary Source</vt:lpstr>
      <vt:lpstr>Important to Know</vt:lpstr>
      <vt:lpstr>Height of Hitler’s Control</vt:lpstr>
      <vt:lpstr>Allied Response</vt:lpstr>
      <vt:lpstr>Turning Point of the War -The Battle of Stalingrad </vt:lpstr>
      <vt:lpstr>Tehran Conference</vt:lpstr>
      <vt:lpstr>D-Day – Operation Overlord</vt:lpstr>
      <vt:lpstr>PowerPoint Presentation</vt:lpstr>
      <vt:lpstr>Movie Clip and Reading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Today’s Activity</vt:lpstr>
    </vt:vector>
  </TitlesOfParts>
  <Company>Duval County Public Schools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War in Europe</dc:title>
  <dc:creator>Mcdonald, Damien L.</dc:creator>
  <cp:lastModifiedBy>Grace</cp:lastModifiedBy>
  <cp:revision>8</cp:revision>
  <dcterms:created xsi:type="dcterms:W3CDTF">2013-01-28T12:21:01Z</dcterms:created>
  <dcterms:modified xsi:type="dcterms:W3CDTF">2016-01-28T00:43:10Z</dcterms:modified>
</cp:coreProperties>
</file>